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1" r:id="rId6"/>
    <p:sldId id="260" r:id="rId7"/>
    <p:sldId id="264" r:id="rId8"/>
    <p:sldId id="265" r:id="rId9"/>
    <p:sldId id="263" r:id="rId10"/>
    <p:sldId id="262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12" autoAdjust="0"/>
  </p:normalViewPr>
  <p:slideViewPr>
    <p:cSldViewPr snapToGrid="0">
      <p:cViewPr varScale="1">
        <p:scale>
          <a:sx n="62" d="100"/>
          <a:sy n="62" d="100"/>
        </p:scale>
        <p:origin x="12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A2AF8-889D-4B3F-ABAB-7D62AABA2FDC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AD0A5-8BE3-4CD6-9C60-8C3057B8A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80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742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10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缺乏固定角度先验，使用极坐标能更好的描述图像轮廓点的位置。把实例分割问题转化为实例中心点分类问题和密集距离回归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(dense distance regression)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346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输入图片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FCOS </a:t>
            </a:r>
            <a:r>
              <a:rPr lang="zh-CN" altLang="en-US" dirty="0" smtClean="0"/>
              <a:t>生成备选中心点  </a:t>
            </a:r>
            <a:r>
              <a:rPr lang="en-US" altLang="zh-CN" dirty="0" smtClean="0"/>
              <a:t>-&gt;</a:t>
            </a:r>
            <a:r>
              <a:rPr lang="en-US" altLang="zh-CN" baseline="0" dirty="0" smtClean="0"/>
              <a:t> </a:t>
            </a:r>
            <a:r>
              <a:rPr lang="zh-CN" altLang="en-US" dirty="0" smtClean="0"/>
              <a:t>选取多个备选实例中心点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根据选取的中心点从不同的角度上预测边界点</a:t>
            </a:r>
            <a:r>
              <a:rPr lang="en-US" altLang="zh-CN" baseline="0" dirty="0" smtClean="0"/>
              <a:t> -&gt; </a:t>
            </a:r>
            <a:r>
              <a:rPr lang="zh-CN" altLang="en-US" baseline="0" dirty="0" smtClean="0"/>
              <a:t>通过</a:t>
            </a:r>
            <a:r>
              <a:rPr lang="en-US" altLang="zh-CN" baseline="0" dirty="0" smtClean="0"/>
              <a:t>LOSS FUNCTION </a:t>
            </a:r>
            <a:r>
              <a:rPr lang="zh-CN" altLang="en-US" baseline="0" dirty="0" smtClean="0"/>
              <a:t>优化这个中心点选取和边界点预测 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生成</a:t>
            </a:r>
            <a:r>
              <a:rPr lang="en-US" altLang="zh-CN" baseline="0" dirty="0" smtClean="0"/>
              <a:t>mask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32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one-stage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目标检测。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算法在对目标物体框中所有的点进行目标框回归时，是用的距离各个边的长度的。之所以使用这种策略，而不使用主流目标检测算法的策略，其主要原因是为了后续使用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center-ness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做准备的。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算法使用了逐像素回归策略，在提升召回率的同时，会产生许多低质量的中心点偏移较多的预测边界框。基于此，作者提出了一个简单而有效的策略</a:t>
            </a:r>
            <a:r>
              <a:rPr lang="en-US" altLang="zh-CN" dirty="0" smtClean="0"/>
              <a:t>center-ness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来抑制这些低质量检测到的边界框，且该策略不引入任何超参数。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5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instance center classification and dense distance regression </a:t>
            </a:r>
            <a:r>
              <a:rPr lang="zh-CN" altLang="en-US" dirty="0" smtClean="0"/>
              <a:t>这两个工作同时进行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54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dense distance regression </a:t>
            </a:r>
            <a:r>
              <a:rPr lang="zh-CN" altLang="en-US" dirty="0" smtClean="0"/>
              <a:t>问题。一条射线与</a:t>
            </a:r>
            <a:r>
              <a:rPr lang="en-US" altLang="zh-CN" dirty="0" smtClean="0"/>
              <a:t>instance</a:t>
            </a:r>
            <a:r>
              <a:rPr lang="zh-CN" altLang="en-US" dirty="0" smtClean="0"/>
              <a:t>有多个交点的话，取长的那个。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03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这里选取的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不一定是样本的中心点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502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以简化选择高质量中心样本的过程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51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Polar </a:t>
            </a:r>
            <a:r>
              <a:rPr lang="en-US" altLang="zh-CN" dirty="0" err="1" smtClean="0"/>
              <a:t>IoU</a:t>
            </a:r>
            <a:r>
              <a:rPr lang="en-US" altLang="zh-CN" dirty="0" smtClean="0"/>
              <a:t> Loss and Polar </a:t>
            </a:r>
            <a:r>
              <a:rPr lang="en-US" altLang="zh-CN" dirty="0" err="1" smtClean="0"/>
              <a:t>Centerness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D0A5-8BE3-4CD6-9C60-8C3057B8AD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99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03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3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810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4755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271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265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071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31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8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8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28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51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1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33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9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8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A27AF38-D1B2-4EBE-92E5-915EA5697612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811DF5A-3D55-4A16-9972-AEC670428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073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dirty="0" err="1"/>
              <a:t>PolarMask</a:t>
            </a:r>
            <a:endParaRPr lang="zh-CN" altLang="en-US" sz="6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Single Shot Instance Segmentation with Polar </a:t>
            </a:r>
            <a:r>
              <a:rPr lang="en-US" altLang="zh-CN" sz="2800" dirty="0" smtClean="0"/>
              <a:t>Representation</a:t>
            </a:r>
          </a:p>
          <a:p>
            <a:r>
              <a:rPr lang="en-US" altLang="zh-CN" sz="2800" dirty="0" smtClean="0"/>
              <a:t>CVPR 2020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9498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594102"/>
            <a:ext cx="10353762" cy="970450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9.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优化 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Polar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IoU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Loss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91" y="1493638"/>
            <a:ext cx="7656624" cy="53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4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9.Polar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IoU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Loss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是</a:t>
                </a: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Polar IOU 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的交叉熵损失函数</a:t>
                </a:r>
                <a:endParaRPr lang="en-US" altLang="zh-CN" sz="28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目的是让</a:t>
                </a: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n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条射线尽可能地近似 </a:t>
                </a: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ground truth </a:t>
                </a:r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的值</a:t>
                </a:r>
                <a:endParaRPr lang="en-US" altLang="zh-CN" sz="28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𝑑</m:t>
                        </m:r>
                      </m:e>
                      <m:sub>
                        <m:eqArr>
                          <m:eqArr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𝑚𝑎𝑥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m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⁡(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𝑑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𝑑</m:t>
                        </m:r>
                      </m:e>
                      <m:sub>
                        <m:eqArr>
                          <m:eqArr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𝑚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𝑖𝑛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m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𝑖𝑛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⁡(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𝑑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∗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zh-CN" altLang="en-US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53" y="3761824"/>
            <a:ext cx="8904484" cy="16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68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10.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消融实验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0592" y="1456064"/>
            <a:ext cx="9886965" cy="54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0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实验结果示例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(COCO)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580050"/>
            <a:ext cx="10353762" cy="505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6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指标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" y="1732449"/>
            <a:ext cx="12114765" cy="45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5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1.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基本介绍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anchor </a:t>
            </a:r>
            <a:r>
              <a:rPr lang="en-US" altLang="zh-CN" sz="2800" dirty="0"/>
              <a:t>free and </a:t>
            </a:r>
            <a:r>
              <a:rPr lang="en-US" altLang="zh-CN" sz="2800" dirty="0" err="1"/>
              <a:t>bbox</a:t>
            </a:r>
            <a:r>
              <a:rPr lang="en-US" altLang="zh-CN" sz="2800" dirty="0"/>
              <a:t> free</a:t>
            </a: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主要是对 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mask 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的生成过程进行了创新，使用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mask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轮廓表示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mask</a:t>
            </a: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instance 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segmentation 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object detection 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同一种建模方式来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表达（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fully convolutional network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将计算复杂度降低到近似于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Detection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的复杂度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26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600" dirty="0" err="1" smtClean="0"/>
              <a:t>MaskRCNN</a:t>
            </a:r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对图像像素进行分类</a:t>
            </a:r>
            <a:endParaRPr lang="zh-CN" altLang="en-US" sz="2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sz="3600" dirty="0" smtClean="0"/>
              <a:t>Polar Mask</a:t>
            </a:r>
            <a:endParaRPr lang="zh-CN" altLang="en-US" sz="3600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华文宋体" panose="02010600040101010101" pitchFamily="2" charset="-122"/>
                <a:ea typeface="华文宋体" panose="02010600040101010101" pitchFamily="2" charset="-122"/>
              </a:rPr>
              <a:t>轮廓建模 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与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mask-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rcnn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比较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13" y="2882900"/>
            <a:ext cx="2170520" cy="29047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20" y="2882900"/>
            <a:ext cx="2209524" cy="29047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413" y="3021369"/>
            <a:ext cx="4835884" cy="26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2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3.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流程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 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FCOS 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网络结构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 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Instance 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多个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中心点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将中心点看作极坐标的中心位置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由事先设计的几组</a:t>
            </a:r>
            <a:r>
              <a:rPr lang="zh-CN" altLang="en-US" sz="2800" smtClean="0">
                <a:latin typeface="宋体" panose="02010600030101010101" pitchFamily="2" charset="-122"/>
                <a:ea typeface="宋体" panose="02010600030101010101" pitchFamily="2" charset="-122"/>
              </a:rPr>
              <a:t>角度</a:t>
            </a:r>
            <a:r>
              <a:rPr lang="zh-CN" altLang="en-US" sz="2800" smtClean="0">
                <a:latin typeface="宋体" panose="02010600030101010101" pitchFamily="2" charset="-122"/>
                <a:ea typeface="宋体" panose="02010600030101010101" pitchFamily="2" charset="-122"/>
              </a:rPr>
              <a:t>对中心点筛选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通过距离和角度判断是否为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Instance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的边界点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根据极线上确定的边界点的连线生成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mask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（密集距离回归）</a:t>
            </a:r>
          </a:p>
        </p:txBody>
      </p:sp>
    </p:spTree>
    <p:extLst>
      <p:ext uri="{BB962C8B-B14F-4D97-AF65-F5344CB8AC3E}">
        <p14:creationId xmlns:p14="http://schemas.microsoft.com/office/powerpoint/2010/main" val="199944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4.FCOS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网络结构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098" name="Picture 2" descr="https://imgconvert.csdnimg.cn/aHR0cHM6Ly91cGxvYWQtaW1hZ2VzLmppYW5zaHUuaW8vdXBsb2FkX2ltYWdlcy81NTI5OTk3LWQ1ZjBiOWVjZmIwMzU3YzAucG5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5" y="1580050"/>
            <a:ext cx="11699982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2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5.Polar Mask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网络结构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732448"/>
            <a:ext cx="10821005" cy="470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5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6 mask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580050"/>
            <a:ext cx="10353762" cy="50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6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7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中心点的选取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611" y="1580050"/>
            <a:ext cx="6476130" cy="465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7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8.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优化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/>
              <a:t>Polar </a:t>
            </a:r>
            <a:r>
              <a:rPr lang="en-US" altLang="zh-CN" dirty="0" err="1" smtClean="0"/>
              <a:t>Centerness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d 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代表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条射线的长度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这样选取中心点的目的是让几条射线的长度尽可能接近，从而确定中心点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同时计算过程变得</a:t>
            </a:r>
            <a:endParaRPr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455818"/>
              </p:ext>
            </p:extLst>
          </p:nvPr>
        </p:nvGraphicFramePr>
        <p:xfrm>
          <a:off x="4572000" y="25019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25019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662" y="4043227"/>
            <a:ext cx="5800000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30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石板">
    <a:dk1>
      <a:sysClr val="windowText" lastClr="000000"/>
    </a:dk1>
    <a:lt1>
      <a:sysClr val="window" lastClr="FFFFFF"/>
    </a:lt1>
    <a:dk2>
      <a:srgbClr val="212123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</TotalTime>
  <Words>496</Words>
  <Application>Microsoft Office PowerPoint</Application>
  <PresentationFormat>宽屏</PresentationFormat>
  <Paragraphs>54</Paragraphs>
  <Slides>14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等线</vt:lpstr>
      <vt:lpstr>方正舒体</vt:lpstr>
      <vt:lpstr>华文宋体</vt:lpstr>
      <vt:lpstr>宋体</vt:lpstr>
      <vt:lpstr>Calisto MT</vt:lpstr>
      <vt:lpstr>Cambria Math</vt:lpstr>
      <vt:lpstr>Trebuchet MS</vt:lpstr>
      <vt:lpstr>Wingdings 2</vt:lpstr>
      <vt:lpstr>石板</vt:lpstr>
      <vt:lpstr>Equation</vt:lpstr>
      <vt:lpstr>PolarMask</vt:lpstr>
      <vt:lpstr>1. 基本介绍</vt:lpstr>
      <vt:lpstr>2.与mask-rcnn比较</vt:lpstr>
      <vt:lpstr>3. 流程</vt:lpstr>
      <vt:lpstr>4.FCOS 网络结构</vt:lpstr>
      <vt:lpstr>5.Polar Mask 网络结构</vt:lpstr>
      <vt:lpstr>6 mask表示</vt:lpstr>
      <vt:lpstr>7 中心点的选取</vt:lpstr>
      <vt:lpstr>8.优化 ：Polar Centerness</vt:lpstr>
      <vt:lpstr>9.优化 ：Polar IoU Loss</vt:lpstr>
      <vt:lpstr>9.Polar IoU Loss</vt:lpstr>
      <vt:lpstr>10.消融实验</vt:lpstr>
      <vt:lpstr>实验结果示例(COCO)</vt:lpstr>
      <vt:lpstr>指标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PolarMask</dc:title>
  <dc:creator>Chris prosise</dc:creator>
  <cp:lastModifiedBy>Chris prosise</cp:lastModifiedBy>
  <cp:revision>26</cp:revision>
  <dcterms:created xsi:type="dcterms:W3CDTF">2020-04-09T02:27:10Z</dcterms:created>
  <dcterms:modified xsi:type="dcterms:W3CDTF">2020-04-10T03:17:57Z</dcterms:modified>
</cp:coreProperties>
</file>